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9" r:id="rId6"/>
    <p:sldId id="270" r:id="rId7"/>
    <p:sldId id="271" r:id="rId8"/>
    <p:sldId id="260" r:id="rId9"/>
    <p:sldId id="268" r:id="rId10"/>
    <p:sldId id="261" r:id="rId11"/>
    <p:sldId id="262" r:id="rId12"/>
    <p:sldId id="263" r:id="rId13"/>
    <p:sldId id="264" r:id="rId14"/>
    <p:sldId id="265" r:id="rId15"/>
    <p:sldId id="266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3"/>
  </p:normalViewPr>
  <p:slideViewPr>
    <p:cSldViewPr snapToGrid="0" snapToObjects="1">
      <p:cViewPr>
        <p:scale>
          <a:sx n="82" d="100"/>
          <a:sy n="82" d="100"/>
        </p:scale>
        <p:origin x="49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3C17B-F272-FB41-A72F-4538F7A57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Simulador Webots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1E4D0A-6522-B044-A1CA-D22C9A071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214840"/>
          </a:xfrm>
        </p:spPr>
        <p:txBody>
          <a:bodyPr>
            <a:normAutofit/>
          </a:bodyPr>
          <a:lstStyle/>
          <a:p>
            <a:r>
              <a:rPr lang="es-MX" dirty="0"/>
              <a:t>Miguel Alonso soto mora</a:t>
            </a:r>
          </a:p>
          <a:p>
            <a:r>
              <a:rPr lang="es-MX" dirty="0"/>
              <a:t>Joel omar lopez navarro</a:t>
            </a:r>
          </a:p>
          <a:p>
            <a:r>
              <a:rPr lang="es-MX" dirty="0"/>
              <a:t>Javier diaz medina</a:t>
            </a:r>
          </a:p>
          <a:p>
            <a:r>
              <a:rPr lang="es-MX" dirty="0"/>
              <a:t>Gerardo andres de la torre lozano</a:t>
            </a:r>
          </a:p>
        </p:txBody>
      </p:sp>
    </p:spTree>
    <p:extLst>
      <p:ext uri="{BB962C8B-B14F-4D97-AF65-F5344CB8AC3E}">
        <p14:creationId xmlns:p14="http://schemas.microsoft.com/office/powerpoint/2010/main" val="375192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32434-4074-A647-8DCC-AA71B39B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Conexion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8EC6E03-FE2D-EE4A-8B9E-873246EE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485" y="2073275"/>
            <a:ext cx="6455462" cy="3449638"/>
          </a:xfrm>
        </p:spPr>
      </p:pic>
    </p:spTree>
    <p:extLst>
      <p:ext uri="{BB962C8B-B14F-4D97-AF65-F5344CB8AC3E}">
        <p14:creationId xmlns:p14="http://schemas.microsoft.com/office/powerpoint/2010/main" val="387674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DB1BE-CEBF-1543-B06E-39080E24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240C5E-8E74-CD45-B4C3-7CFD89549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269" y="1853754"/>
            <a:ext cx="6455462" cy="3449638"/>
          </a:xfrm>
        </p:spPr>
      </p:pic>
    </p:spTree>
    <p:extLst>
      <p:ext uri="{BB962C8B-B14F-4D97-AF65-F5344CB8AC3E}">
        <p14:creationId xmlns:p14="http://schemas.microsoft.com/office/powerpoint/2010/main" val="38387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BE00-AC02-DA4D-B2B9-DA2CA359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C1663C-D4FC-F240-9597-EFD7EAA6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238FEF-64AA-1440-9AD3-D895A0E6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238" y="1879403"/>
            <a:ext cx="6967523" cy="37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D5FA4-A131-944A-9F2F-3F1B0579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3CD98C-3D70-0F49-9EE8-5857C3F1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3662A-64BC-4848-A23A-0D173A14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16" y="1853754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9F00E-96FF-1242-8B80-A9C75EB3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8FC75CF-B6D4-2446-9619-9C5AD66D7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935" y="2016125"/>
            <a:ext cx="6480455" cy="3449638"/>
          </a:xfrm>
        </p:spPr>
      </p:pic>
    </p:spTree>
    <p:extLst>
      <p:ext uri="{BB962C8B-B14F-4D97-AF65-F5344CB8AC3E}">
        <p14:creationId xmlns:p14="http://schemas.microsoft.com/office/powerpoint/2010/main" val="197185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8134A-675B-A043-8C1C-F1915DAA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7570AC3-F24A-E548-BBA1-ED8A5EFA9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568" y="2175668"/>
            <a:ext cx="6646863" cy="36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2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6CD3C-D58C-DF4B-A105-C4EE9903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5F46C-01D3-F54F-ADA6-5611EF6E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B04C69A-B3C0-E246-A7B2-0EB4F85D01D2}"/>
              </a:ext>
            </a:extLst>
          </p:cNvPr>
          <p:cNvSpPr/>
          <p:nvPr/>
        </p:nvSpPr>
        <p:spPr>
          <a:xfrm>
            <a:off x="4766951" y="2967335"/>
            <a:ext cx="26581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¡</a:t>
            </a:r>
            <a:r>
              <a:rPr lang="es-MX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1494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6791AE8-0784-514B-9970-C36F320E6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98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FF912C-3B7F-B244-A2C0-2FCB6BE6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ROBOT NAO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5DA6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60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27E4D-52D3-194B-8819-495C15F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0C4AE7-0E4D-C344-A9C9-28925DD6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13" y="2116137"/>
            <a:ext cx="4661423" cy="3111500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876F9CB-3AF1-254B-B94F-61B74FED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C8E6824-F63C-4246-9358-BFCA57F1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2116137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AE2FE-0A3A-EE4F-9576-CB505679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BDD13B-B4EB-1B4B-9D94-DB45DC939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E7E0D2E-B179-394E-9434-9C83C47F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06" y="2016707"/>
            <a:ext cx="5519420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A9BE8-7B9D-8740-83B4-EFD02FFD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160CD7-8F0C-F248-922B-3B28556FD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DAC74D-DFFC-D34F-8A17-ED32A164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3" y="0"/>
            <a:ext cx="10827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36846-CA4D-D74F-8ED3-D4567E2A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7B1F71-E22F-E64F-9808-00A66AE5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D8F9B6-30DA-1648-B8A1-EE906500C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9700"/>
            <a:ext cx="100584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915E0-36B9-4340-BFB7-6F3B93F0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19E1F9-45C7-7040-9AAB-45E9D504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B1AB7B-DA2D-3043-AF48-4CCC49A7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71450"/>
            <a:ext cx="10033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77F05-AE59-F64D-94C8-0A6756C1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7A3C9C-7B66-6949-9FAE-A78B871E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4E9673-E4BA-2C4D-8B86-4F4A2AA5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85988"/>
            <a:ext cx="5080000" cy="2857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3D312-8D15-3C45-8A07-0A6D6D8B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2632371"/>
            <a:ext cx="3971925" cy="15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F53E2-DED7-CC4F-A839-BA07316F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Descarga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1ABDDD-9262-4F46-A99A-BF9A52D07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017" y="2340145"/>
            <a:ext cx="5196524" cy="296324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49917C-378E-D640-A26F-EA1800D0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" y="2188233"/>
            <a:ext cx="5482985" cy="31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872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29</Words>
  <Application>Microsoft Macintosh PowerPoint</Application>
  <PresentationFormat>Panorámica</PresentationFormat>
  <Paragraphs>12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Galería</vt:lpstr>
      <vt:lpstr>Simulador Webots</vt:lpstr>
      <vt:lpstr>ROBOT NAO</vt:lpstr>
      <vt:lpstr>Diseño </vt:lpstr>
      <vt:lpstr>Presentación de PowerPoint</vt:lpstr>
      <vt:lpstr>Presentación de PowerPoint</vt:lpstr>
      <vt:lpstr>Presentación de PowerPoint</vt:lpstr>
      <vt:lpstr>Presentación de PowerPoint</vt:lpstr>
      <vt:lpstr>Aplicaciones</vt:lpstr>
      <vt:lpstr>Descarga</vt:lpstr>
      <vt:lpstr>Conexion</vt:lpstr>
      <vt:lpstr>Pruebas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Webots</dc:title>
  <dc:creator>Miguel Alonso  Soto Mora</dc:creator>
  <cp:lastModifiedBy>Miguel Alonso  Soto Mora</cp:lastModifiedBy>
  <cp:revision>4</cp:revision>
  <dcterms:created xsi:type="dcterms:W3CDTF">2020-03-09T23:09:44Z</dcterms:created>
  <dcterms:modified xsi:type="dcterms:W3CDTF">2020-03-10T00:33:12Z</dcterms:modified>
</cp:coreProperties>
</file>